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9a8109bc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9a8109bc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e890ded3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e890ded3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e890ded3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e890ded3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e890ded3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e890ded3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e890ded3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7e890ded3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7e890ded3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7e890ded3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e890ded3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7e890ded3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0a329f989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0a329f989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141450"/>
            <a:ext cx="8520600" cy="124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500">
                <a:latin typeface="Calibri"/>
                <a:ea typeface="Calibri"/>
                <a:cs typeface="Calibri"/>
                <a:sym typeface="Calibri"/>
              </a:rPr>
              <a:t>Título do trabalho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704450"/>
            <a:ext cx="8520600" cy="11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DE BOLSAS DE INCENTIVO ACADÊMICO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Autor(a) 1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3"/>
              <a:buFont typeface="Arial"/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Autor(a) 2</a:t>
            </a:r>
            <a:endParaRPr sz="1800"/>
          </a:p>
        </p:txBody>
      </p:sp>
      <p:sp>
        <p:nvSpPr>
          <p:cNvPr id="56" name="Google Shape;56;p13"/>
          <p:cNvSpPr txBox="1"/>
          <p:nvPr/>
        </p:nvSpPr>
        <p:spPr>
          <a:xfrm>
            <a:off x="3072000" y="4368975"/>
            <a:ext cx="3000000" cy="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NOVEMBRO, 202</a:t>
            </a:r>
            <a:r>
              <a:rPr lang="pt-BR" sz="1800"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Resultados e discussões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Considerações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Agradecimentos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pt-BR" sz="3200"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